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2" r:id="rId2"/>
    <p:sldId id="355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3323645" y="5094578"/>
            <a:ext cx="8258755" cy="925223"/>
          </a:xfrm>
        </p:spPr>
        <p:txBody>
          <a:bodyPr/>
          <a:lstStyle>
            <a:lvl1pPr marL="0" indent="0" algn="r" latinLnBrk="0">
              <a:buNone/>
              <a:defRPr lang="fr-FR"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478648" y="3606801"/>
            <a:ext cx="10103752" cy="1470025"/>
          </a:xfrm>
        </p:spPr>
        <p:txBody>
          <a:bodyPr anchor="b" anchorCtr="0"/>
          <a:lstStyle>
            <a:lvl1pPr algn="r" latinLnBrk="0">
              <a:defRPr lang="fr-FR" sz="4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fr-FR"/>
              <a:pPr/>
              <a:t>22/02/2019</a:t>
            </a:fld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‹N°›</a:t>
            </a:fld>
            <a:endParaRPr lang="fr-F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0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fr-FR"/>
              <a:t>Modifiez le style du titre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fr-FR"/>
              <a:pPr/>
              <a:t>22/02/2019</a:t>
            </a:fld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‹N°›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64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fr-FR"/>
              <a:t>Modifiez le style du titre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fr-FR"/>
              <a:pPr/>
              <a:t>22/02/2019</a:t>
            </a:fld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‹N°›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998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fr-FR"/>
              <a:pPr/>
              <a:t>22/02/2019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‹N°›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86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texte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fr-FR"/>
              <a:t>Modifiez le style du titre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fr-FR"/>
              <a:pPr/>
              <a:t>22/02/2019</a:t>
            </a:fld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‹N°›</a:t>
            </a:fld>
            <a:endParaRPr lang="fr-F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71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fr-FR"/>
              <a:t>Modifiez le style du titre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fr-FR"/>
              <a:pPr/>
              <a:t>22/02/2019</a:t>
            </a:fld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‹N°›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82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fr-FR"/>
              <a:t>Modifiez le style du titre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fr-FR"/>
              <a:pPr/>
              <a:t>22/02/2019</a:t>
            </a:fld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‹N°›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51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fr-FR"/>
              <a:t>Cliquer ici pour modifier le style du titre du masque</a:t>
            </a:r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fr-FR"/>
              <a:t>Cliquer ici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latinLnBrk="0">
              <a:defRPr lang="fr-FR" sz="1000">
                <a:latin typeface="+mn-lt"/>
              </a:defRPr>
            </a:lvl1pPr>
          </a:lstStyle>
          <a:p>
            <a:fld id="{5C14FD69-4A85-4715-A222-ABB225B63BC6}" type="datetimeFigureOut">
              <a:rPr lang="fr-FR"/>
              <a:pPr/>
              <a:t>22/02/2019</a:t>
            </a:fld>
            <a:endParaRPr lang="fr-FR" sz="100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algn="ctr" latinLnBrk="0">
              <a:defRPr lang="fr-FR" sz="1000">
                <a:latin typeface="+mn-lt"/>
              </a:defRPr>
            </a:lvl1pPr>
          </a:lstStyle>
          <a:p>
            <a:pPr algn="ctr"/>
            <a:endParaRPr lang="fr-FR" sz="100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latinLnBrk="0">
              <a:defRPr lang="fr-FR" sz="1000">
                <a:latin typeface="+mn-lt"/>
              </a:defRPr>
            </a:lvl1pPr>
          </a:lstStyle>
          <a:p>
            <a:pPr algn="r"/>
            <a:fld id="{D4C49B74-5DB2-4B03-B1D2-7F6A3C51C318}" type="slidenum">
              <a:rPr/>
              <a:pPr algn="r"/>
              <a:t>‹N°›</a:t>
            </a:fld>
            <a:endParaRPr lang="fr-FR" sz="1000"/>
          </a:p>
        </p:txBody>
      </p:sp>
    </p:spTree>
    <p:extLst>
      <p:ext uri="{BB962C8B-B14F-4D97-AF65-F5344CB8AC3E}">
        <p14:creationId xmlns:p14="http://schemas.microsoft.com/office/powerpoint/2010/main" val="1916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lang="fr-FR"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latinLnBrk="0" hangingPunct="1">
        <a:buNone/>
        <a:defRPr lang="fr-FR"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 lang="fr-FR"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latinLnBrk="0" hangingPunct="1">
        <a:buChar char="•"/>
        <a:defRPr lang="fr-FR" sz="2800">
          <a:latin typeface="+mn-lt"/>
        </a:defRPr>
      </a:lvl1pPr>
      <a:lvl2pPr marL="742950" indent="-285750" eaLnBrk="1" hangingPunct="1">
        <a:buChar char="–"/>
        <a:defRPr lang="fr-FR" sz="2400">
          <a:latin typeface="+mn-lt"/>
        </a:defRPr>
      </a:lvl2pPr>
      <a:lvl3pPr marL="1143000" indent="-228600" eaLnBrk="1" hangingPunct="1">
        <a:buChar char="•"/>
        <a:defRPr lang="fr-FR" sz="2400">
          <a:latin typeface="+mn-lt"/>
        </a:defRPr>
      </a:lvl3pPr>
      <a:lvl4pPr marL="1600200" indent="-228600" eaLnBrk="1" hangingPunct="1">
        <a:buChar char="–"/>
        <a:defRPr lang="fr-FR" sz="2000">
          <a:latin typeface="+mn-lt"/>
        </a:defRPr>
      </a:lvl4pPr>
      <a:lvl5pPr marL="2057400" indent="-228600" eaLnBrk="1" hangingPunct="1">
        <a:buChar char="»"/>
        <a:defRPr lang="fr-FR" sz="2000">
          <a:latin typeface="+mn-lt"/>
        </a:defRPr>
      </a:lvl5pPr>
      <a:lvl6pPr marL="2514600" indent="-228600" eaLnBrk="1" hangingPunct="1">
        <a:buChar char="•"/>
        <a:defRPr lang="fr-FR" sz="2000"/>
      </a:lvl6pPr>
      <a:lvl7pPr marL="2971800" indent="-228600" eaLnBrk="1" hangingPunct="1">
        <a:buChar char="•"/>
        <a:defRPr lang="fr-FR" sz="2000"/>
      </a:lvl7pPr>
      <a:lvl8pPr marL="3429000" indent="-228600" eaLnBrk="1" hangingPunct="1">
        <a:buChar char="•"/>
        <a:defRPr lang="fr-FR" sz="2000"/>
      </a:lvl8pPr>
      <a:lvl9pPr marL="3886200" indent="-228600" eaLnBrk="1" hangingPunct="1">
        <a:buChar char="•"/>
        <a:defRPr lang="fr-FR" sz="2000"/>
      </a:lvl9pPr>
    </p:bodyStyle>
    <p:otherStyle>
      <a:defPPr>
        <a:defRPr lang="fr-FR">
          <a:solidFill>
            <a:schemeClr val="tx1"/>
          </a:solidFill>
          <a:latin typeface="+mn-lt"/>
          <a:ea typeface="+mn-ea"/>
          <a:cs typeface="+mn-cs"/>
        </a:defRPr>
      </a:defPPr>
      <a:lvl1pPr marL="0" eaLnBrk="1" latinLnBrk="0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C431458-5DF0-407D-9FDA-87D6BD29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88470">
            <a:off x="7590510" y="4188027"/>
            <a:ext cx="2655182" cy="1990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ZoneTexte 1"/>
          <p:cNvSpPr txBox="1"/>
          <p:nvPr/>
        </p:nvSpPr>
        <p:spPr>
          <a:xfrm>
            <a:off x="204533" y="1794364"/>
            <a:ext cx="8856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>
                <a:solidFill>
                  <a:prstClr val="black"/>
                </a:solidFill>
                <a:latin typeface="Corbel"/>
              </a:rPr>
              <a:t>Décontamination</a:t>
            </a:r>
          </a:p>
          <a:p>
            <a:r>
              <a:rPr lang="fr-BE" dirty="0">
                <a:solidFill>
                  <a:prstClr val="black"/>
                </a:solidFill>
                <a:latin typeface="Corbel"/>
              </a:rPr>
              <a:t>2 agents rappelés par le CDO avec V7 aménagé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  <a:latin typeface="Corbel"/>
              </a:rPr>
              <a:t>Eviter la contamination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  <a:latin typeface="Corbel"/>
              </a:rPr>
              <a:t>Rééquiper l’AP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  <a:latin typeface="Corbel"/>
              </a:rPr>
              <a:t>S’hydrater en cas d’intervention longue</a:t>
            </a:r>
          </a:p>
          <a:p>
            <a:endParaRPr lang="fr-BE" dirty="0">
              <a:solidFill>
                <a:prstClr val="black"/>
              </a:solidFill>
              <a:latin typeface="Corbe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  <a:latin typeface="Corbe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  <a:latin typeface="Corbe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36909A-2D73-4F23-BEA6-4D11DE3C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231146"/>
            <a:ext cx="3488610" cy="1922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32AFE3-258E-4BAE-B504-080603B55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7626">
            <a:off x="1701830" y="4717868"/>
            <a:ext cx="2502596" cy="1876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82929D-C952-44B8-AFEA-EBF391B2B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170" y="4564767"/>
            <a:ext cx="2813367" cy="2112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1AF3E49-670F-40B3-A224-D725D68B3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54949">
            <a:off x="7179484" y="2223441"/>
            <a:ext cx="3076855" cy="2308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092E57-2E7C-4A3B-B114-F603929CF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87977">
            <a:off x="3610952" y="3513641"/>
            <a:ext cx="2531120" cy="1897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88501" y="-91590"/>
            <a:ext cx="8229600" cy="1143000"/>
          </a:xfrm>
        </p:spPr>
        <p:txBody>
          <a:bodyPr/>
          <a:lstStyle/>
          <a:p>
            <a:r>
              <a:rPr lang="fr-BE" dirty="0"/>
              <a:t>Spécialisation des deux postes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FE6943F-E9DD-41BB-BAFE-8F2B54F12D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8855">
            <a:off x="7573188" y="1437701"/>
            <a:ext cx="3997996" cy="2998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AA6DFD0-1188-4189-8705-802B464D69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918">
            <a:off x="5791172" y="2983900"/>
            <a:ext cx="3845425" cy="2884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ZoneTexte 3">
            <a:extLst>
              <a:ext uri="{FF2B5EF4-FFF2-40B4-BE49-F238E27FC236}">
                <a16:creationId xmlns:a16="http://schemas.microsoft.com/office/drawing/2014/main" id="{DDEF1F79-9E79-415A-B589-C98231893007}"/>
              </a:ext>
            </a:extLst>
          </p:cNvPr>
          <p:cNvSpPr txBox="1"/>
          <p:nvPr/>
        </p:nvSpPr>
        <p:spPr>
          <a:xfrm>
            <a:off x="170297" y="1015041"/>
            <a:ext cx="410445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>
                <a:solidFill>
                  <a:prstClr val="white"/>
                </a:solidFill>
                <a:latin typeface="Corbel"/>
              </a:rPr>
              <a:t>RET (Risques Environnementaux et Techniques) – REHAB (Réhabilitation)</a:t>
            </a:r>
          </a:p>
        </p:txBody>
      </p:sp>
    </p:spTree>
    <p:extLst>
      <p:ext uri="{BB962C8B-B14F-4D97-AF65-F5344CB8AC3E}">
        <p14:creationId xmlns:p14="http://schemas.microsoft.com/office/powerpoint/2010/main" val="366734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8278" y="1777285"/>
            <a:ext cx="88569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>
                <a:solidFill>
                  <a:prstClr val="black"/>
                </a:solidFill>
                <a:latin typeface="Corbel"/>
              </a:rPr>
              <a:t>Anti-pollution</a:t>
            </a:r>
            <a:r>
              <a:rPr lang="fr-BE" dirty="0">
                <a:solidFill>
                  <a:prstClr val="black"/>
                </a:solidFill>
                <a:latin typeface="Corbel"/>
              </a:rPr>
              <a:t> </a:t>
            </a:r>
          </a:p>
          <a:p>
            <a:r>
              <a:rPr lang="fr-BE" dirty="0">
                <a:solidFill>
                  <a:prstClr val="black"/>
                </a:solidFill>
                <a:latin typeface="Corbel"/>
              </a:rPr>
              <a:t>V7 en appui pour l’intervention</a:t>
            </a:r>
          </a:p>
          <a:p>
            <a:r>
              <a:rPr lang="fr-BE" dirty="0">
                <a:solidFill>
                  <a:prstClr val="black"/>
                </a:solidFill>
                <a:latin typeface="Corbel"/>
              </a:rPr>
              <a:t>Partenariat avec RW, SOS pollution, PC </a:t>
            </a:r>
            <a:r>
              <a:rPr lang="fr-BE" dirty="0" err="1">
                <a:solidFill>
                  <a:prstClr val="black"/>
                </a:solidFill>
                <a:latin typeface="Corbel"/>
              </a:rPr>
              <a:t>Crisnée</a:t>
            </a:r>
            <a:r>
              <a:rPr lang="fr-BE" dirty="0">
                <a:solidFill>
                  <a:prstClr val="black"/>
                </a:solidFill>
                <a:latin typeface="Corbel"/>
              </a:rPr>
              <a:t>, </a:t>
            </a:r>
            <a:br>
              <a:rPr lang="fr-BE" dirty="0">
                <a:solidFill>
                  <a:prstClr val="black"/>
                </a:solidFill>
                <a:latin typeface="Corbel"/>
              </a:rPr>
            </a:br>
            <a:r>
              <a:rPr lang="fr-BE" dirty="0">
                <a:solidFill>
                  <a:prstClr val="black"/>
                </a:solidFill>
                <a:latin typeface="Corbel"/>
              </a:rPr>
              <a:t>Poste d’incendie de SPA, </a:t>
            </a:r>
            <a:r>
              <a:rPr lang="fr-BE" dirty="0" err="1">
                <a:solidFill>
                  <a:prstClr val="black"/>
                </a:solidFill>
                <a:latin typeface="Corbel"/>
              </a:rPr>
              <a:t>asbl</a:t>
            </a:r>
            <a:r>
              <a:rPr lang="fr-BE" dirty="0">
                <a:solidFill>
                  <a:prstClr val="black"/>
                </a:solidFill>
                <a:latin typeface="Corbel"/>
              </a:rPr>
              <a:t> Meuse-Aval, UDH (Urgence dépollution Hydrocarbure) </a:t>
            </a:r>
          </a:p>
          <a:p>
            <a:r>
              <a:rPr lang="fr-BE" dirty="0">
                <a:solidFill>
                  <a:prstClr val="black"/>
                </a:solidFill>
                <a:latin typeface="Corbel"/>
              </a:rPr>
              <a:t>Moyens spécifiques  </a:t>
            </a:r>
          </a:p>
          <a:p>
            <a:r>
              <a:rPr lang="fr-BE">
                <a:solidFill>
                  <a:prstClr val="black"/>
                </a:solidFill>
                <a:latin typeface="Corbel"/>
              </a:rPr>
              <a:t>Formation spécifique prévue</a:t>
            </a:r>
            <a:endParaRPr lang="fr-BE" dirty="0">
              <a:solidFill>
                <a:prstClr val="black"/>
              </a:solidFill>
              <a:latin typeface="Corbe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  <a:latin typeface="Corbel"/>
            </a:endParaRPr>
          </a:p>
          <a:p>
            <a:r>
              <a:rPr lang="fr-BE" dirty="0">
                <a:solidFill>
                  <a:prstClr val="black"/>
                </a:solidFill>
                <a:latin typeface="Corbel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  <a:latin typeface="Corbe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  <a:latin typeface="Corbe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5C390E-45F3-44DF-A1C3-B15CCBE6B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506" y="162418"/>
            <a:ext cx="3621430" cy="2244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8AD5CB-8EB6-4194-ABA8-1CB2CCD9A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0811">
            <a:off x="7677375" y="3274075"/>
            <a:ext cx="2671760" cy="3156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FA935D-A487-44E4-BC8F-AC01BB790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2838">
            <a:off x="1991545" y="3785645"/>
            <a:ext cx="2146741" cy="2862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6231" y="-277001"/>
            <a:ext cx="8229600" cy="1143000"/>
          </a:xfrm>
        </p:spPr>
        <p:txBody>
          <a:bodyPr/>
          <a:lstStyle/>
          <a:p>
            <a:r>
              <a:rPr lang="fr-BE" dirty="0"/>
              <a:t>Spécialisation des deux postes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3E2264B-A33D-4C48-B1D8-BFC958A68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11290">
            <a:off x="4130662" y="3200496"/>
            <a:ext cx="3324433" cy="3324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5DE752-9281-4CE5-9A46-0E262A8E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846">
            <a:off x="7815018" y="2873661"/>
            <a:ext cx="3699180" cy="2913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ZoneTexte 3">
            <a:extLst>
              <a:ext uri="{FF2B5EF4-FFF2-40B4-BE49-F238E27FC236}">
                <a16:creationId xmlns:a16="http://schemas.microsoft.com/office/drawing/2014/main" id="{F5775816-87A1-4CFF-8FE3-577969B3B391}"/>
              </a:ext>
            </a:extLst>
          </p:cNvPr>
          <p:cNvSpPr txBox="1"/>
          <p:nvPr/>
        </p:nvSpPr>
        <p:spPr>
          <a:xfrm>
            <a:off x="186231" y="1130954"/>
            <a:ext cx="410445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>
                <a:solidFill>
                  <a:prstClr val="white"/>
                </a:solidFill>
                <a:latin typeface="Corbel"/>
              </a:rPr>
              <a:t>RET (Risques Environnementaux et Techniques) – REHAB (Réhabilitation)</a:t>
            </a:r>
          </a:p>
        </p:txBody>
      </p:sp>
    </p:spTree>
    <p:extLst>
      <p:ext uri="{BB962C8B-B14F-4D97-AF65-F5344CB8AC3E}">
        <p14:creationId xmlns:p14="http://schemas.microsoft.com/office/powerpoint/2010/main" val="88093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Templat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68</Words>
  <Application>Microsoft Office PowerPoint</Application>
  <PresentationFormat>Grand écran</PresentationFormat>
  <Paragraphs>17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5" baseType="lpstr">
      <vt:lpstr>Arial</vt:lpstr>
      <vt:lpstr>Corbel</vt:lpstr>
      <vt:lpstr>DesignTemplate</vt:lpstr>
      <vt:lpstr>Spécialisation des deux postes</vt:lpstr>
      <vt:lpstr>Spécialisation des deux postes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Spécialisation des deux postes</dc:title>
  <dc:creator>Marc Duvivier</dc:creator>
  <cp:lastModifiedBy>Marc Duvivier</cp:lastModifiedBy>
  <cp:revision>5</cp:revision>
  <dcterms:created xsi:type="dcterms:W3CDTF">2019-01-23T12:57:17Z</dcterms:created>
  <dcterms:modified xsi:type="dcterms:W3CDTF">2019-02-22T08:11:53Z</dcterms:modified>
</cp:coreProperties>
</file>